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الأدوات الخطرة worksheet | Live Worksheet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4" t="29504" r="8252" b="7328"/>
          <a:stretch/>
        </p:blipFill>
        <p:spPr bwMode="auto">
          <a:xfrm>
            <a:off x="2412855" y="1670858"/>
            <a:ext cx="8429105" cy="459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18782" y="822651"/>
            <a:ext cx="58961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اختار الادوات الخطرة في الصورة 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774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6</cp:revision>
  <dcterms:created xsi:type="dcterms:W3CDTF">2023-06-12T08:37:42Z</dcterms:created>
  <dcterms:modified xsi:type="dcterms:W3CDTF">2023-08-30T09:53:50Z</dcterms:modified>
</cp:coreProperties>
</file>